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Vollkorn" charset="1" panose="00000500000000000000"/>
      <p:regular r:id="rId7"/>
    </p:embeddedFont>
    <p:embeddedFont>
      <p:font typeface="Gistesy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08" t="-975" r="-16641" b="-31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2365627" y="17859608"/>
            <a:ext cx="22653349" cy="18682376"/>
          </a:xfrm>
          <a:custGeom>
            <a:avLst/>
            <a:gdLst/>
            <a:ahLst/>
            <a:cxnLst/>
            <a:rect r="r" b="b" t="t" l="l"/>
            <a:pathLst>
              <a:path h="18682376" w="22653349">
                <a:moveTo>
                  <a:pt x="22653349" y="0"/>
                </a:moveTo>
                <a:lnTo>
                  <a:pt x="0" y="0"/>
                </a:lnTo>
                <a:lnTo>
                  <a:pt x="0" y="18682376"/>
                </a:lnTo>
                <a:lnTo>
                  <a:pt x="22653349" y="18682376"/>
                </a:lnTo>
                <a:lnTo>
                  <a:pt x="22653349" y="0"/>
                </a:lnTo>
                <a:close/>
              </a:path>
            </a:pathLst>
          </a:custGeom>
          <a:blipFill>
            <a:blip r:embed="rId3">
              <a:alphaModFix amt="20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1625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19276">
            <a:off x="4189433" y="27850799"/>
            <a:ext cx="1549314" cy="8697468"/>
          </a:xfrm>
          <a:custGeom>
            <a:avLst/>
            <a:gdLst/>
            <a:ahLst/>
            <a:cxnLst/>
            <a:rect r="r" b="b" t="t" l="l"/>
            <a:pathLst>
              <a:path h="8697468" w="1549314">
                <a:moveTo>
                  <a:pt x="0" y="0"/>
                </a:moveTo>
                <a:lnTo>
                  <a:pt x="1549314" y="0"/>
                </a:lnTo>
                <a:lnTo>
                  <a:pt x="1549314" y="8697468"/>
                </a:lnTo>
                <a:lnTo>
                  <a:pt x="0" y="86974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7169" t="-20848" r="-27169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1025025" y="22580613"/>
            <a:ext cx="10020775" cy="8179458"/>
          </a:xfrm>
          <a:custGeom>
            <a:avLst/>
            <a:gdLst/>
            <a:ahLst/>
            <a:cxnLst/>
            <a:rect r="r" b="b" t="t" l="l"/>
            <a:pathLst>
              <a:path h="8179458" w="10020775">
                <a:moveTo>
                  <a:pt x="0" y="0"/>
                </a:moveTo>
                <a:lnTo>
                  <a:pt x="10020775" y="0"/>
                </a:lnTo>
                <a:lnTo>
                  <a:pt x="10020775" y="8179458"/>
                </a:lnTo>
                <a:lnTo>
                  <a:pt x="0" y="817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489769">
            <a:off x="18122508" y="23109080"/>
            <a:ext cx="2480773" cy="13799303"/>
          </a:xfrm>
          <a:custGeom>
            <a:avLst/>
            <a:gdLst/>
            <a:ahLst/>
            <a:cxnLst/>
            <a:rect r="r" b="b" t="t" l="l"/>
            <a:pathLst>
              <a:path h="13799303" w="2480773">
                <a:moveTo>
                  <a:pt x="2480773" y="0"/>
                </a:moveTo>
                <a:lnTo>
                  <a:pt x="0" y="0"/>
                </a:lnTo>
                <a:lnTo>
                  <a:pt x="0" y="13799302"/>
                </a:lnTo>
                <a:lnTo>
                  <a:pt x="2480773" y="13799302"/>
                </a:lnTo>
                <a:lnTo>
                  <a:pt x="2480773" y="0"/>
                </a:lnTo>
                <a:close/>
              </a:path>
            </a:pathLst>
          </a:custGeom>
          <a:blipFill>
            <a:blip r:embed="rId7"/>
            <a:stretch>
              <a:fillRect l="0" t="0" r="0" b="-128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64291" y="27797699"/>
            <a:ext cx="6036099" cy="8744285"/>
          </a:xfrm>
          <a:custGeom>
            <a:avLst/>
            <a:gdLst/>
            <a:ahLst/>
            <a:cxnLst/>
            <a:rect r="r" b="b" t="t" l="l"/>
            <a:pathLst>
              <a:path h="8744285" w="6036099">
                <a:moveTo>
                  <a:pt x="0" y="0"/>
                </a:moveTo>
                <a:lnTo>
                  <a:pt x="6036099" y="0"/>
                </a:lnTo>
                <a:lnTo>
                  <a:pt x="6036099" y="8744285"/>
                </a:lnTo>
                <a:lnTo>
                  <a:pt x="0" y="87442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95" t="0" r="-1695" b="-317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603208">
            <a:off x="7422903" y="31861649"/>
            <a:ext cx="3440975" cy="4890151"/>
          </a:xfrm>
          <a:custGeom>
            <a:avLst/>
            <a:gdLst/>
            <a:ahLst/>
            <a:cxnLst/>
            <a:rect r="r" b="b" t="t" l="l"/>
            <a:pathLst>
              <a:path h="4890151" w="3440975">
                <a:moveTo>
                  <a:pt x="0" y="0"/>
                </a:moveTo>
                <a:lnTo>
                  <a:pt x="3440976" y="0"/>
                </a:lnTo>
                <a:lnTo>
                  <a:pt x="3440976" y="4890151"/>
                </a:lnTo>
                <a:lnTo>
                  <a:pt x="0" y="48901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4852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2540983">
            <a:off x="3481814" y="30039036"/>
            <a:ext cx="1243532" cy="2969630"/>
          </a:xfrm>
          <a:custGeom>
            <a:avLst/>
            <a:gdLst/>
            <a:ahLst/>
            <a:cxnLst/>
            <a:rect r="r" b="b" t="t" l="l"/>
            <a:pathLst>
              <a:path h="2969630" w="1243532">
                <a:moveTo>
                  <a:pt x="0" y="0"/>
                </a:moveTo>
                <a:lnTo>
                  <a:pt x="1243533" y="0"/>
                </a:lnTo>
                <a:lnTo>
                  <a:pt x="1243533" y="2969630"/>
                </a:lnTo>
                <a:lnTo>
                  <a:pt x="0" y="29696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8180154" y="24498908"/>
            <a:ext cx="10025731" cy="12515690"/>
          </a:xfrm>
          <a:custGeom>
            <a:avLst/>
            <a:gdLst/>
            <a:ahLst/>
            <a:cxnLst/>
            <a:rect r="r" b="b" t="t" l="l"/>
            <a:pathLst>
              <a:path h="12515690" w="10025731">
                <a:moveTo>
                  <a:pt x="0" y="0"/>
                </a:moveTo>
                <a:lnTo>
                  <a:pt x="10025731" y="0"/>
                </a:lnTo>
                <a:lnTo>
                  <a:pt x="10025731" y="12515689"/>
                </a:lnTo>
                <a:lnTo>
                  <a:pt x="0" y="125156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-3722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371273" y="2677391"/>
            <a:ext cx="20689455" cy="2703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49"/>
              </a:lnSpc>
            </a:pPr>
            <a:r>
              <a:rPr lang="en-US" sz="6499" spc="1078">
                <a:solidFill>
                  <a:srgbClr val="56477B"/>
                </a:solidFill>
                <a:latin typeface="Vollkorn"/>
                <a:ea typeface="Vollkorn"/>
                <a:cs typeface="Vollkorn"/>
                <a:sym typeface="Vollkorn"/>
              </a:rPr>
              <a:t>WELCOME </a:t>
            </a:r>
          </a:p>
          <a:p>
            <a:pPr algn="ctr" marL="0" indent="0" lvl="0">
              <a:lnSpc>
                <a:spcPts val="11049"/>
              </a:lnSpc>
              <a:spcBef>
                <a:spcPct val="0"/>
              </a:spcBef>
            </a:pPr>
            <a:r>
              <a:rPr lang="en-US" sz="6499" spc="1078">
                <a:solidFill>
                  <a:srgbClr val="56477B"/>
                </a:solidFill>
                <a:latin typeface="Vollkorn"/>
                <a:ea typeface="Vollkorn"/>
                <a:cs typeface="Vollkorn"/>
                <a:sym typeface="Vollkorn"/>
              </a:rPr>
              <a:t>TO THE WEDDING OF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371273" y="8136405"/>
            <a:ext cx="20689455" cy="4400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838"/>
              </a:lnSpc>
              <a:spcBef>
                <a:spcPct val="0"/>
              </a:spcBef>
            </a:pPr>
            <a:r>
              <a:rPr lang="en-US" sz="25598" spc="1305" u="none">
                <a:solidFill>
                  <a:srgbClr val="3D1366"/>
                </a:solidFill>
                <a:latin typeface="Gistesy"/>
                <a:ea typeface="Gistesy"/>
                <a:cs typeface="Gistesy"/>
                <a:sym typeface="Gistesy"/>
              </a:rPr>
              <a:t>Amelia &amp; William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371273" y="19254513"/>
            <a:ext cx="20689455" cy="328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13"/>
              </a:lnSpc>
            </a:pPr>
            <a:r>
              <a:rPr lang="en-US" sz="15222" spc="776">
                <a:solidFill>
                  <a:srgbClr val="56477B"/>
                </a:solidFill>
                <a:latin typeface="Gistesy"/>
                <a:ea typeface="Gistesy"/>
                <a:cs typeface="Gistesy"/>
                <a:sym typeface="Gistesy"/>
              </a:rPr>
              <a:t>Thank You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054252" y="15142495"/>
            <a:ext cx="17323496" cy="1099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099"/>
              </a:lnSpc>
              <a:spcBef>
                <a:spcPct val="0"/>
              </a:spcBef>
            </a:pPr>
            <a:r>
              <a:rPr lang="en-US" sz="6499" spc="974">
                <a:solidFill>
                  <a:srgbClr val="56477B"/>
                </a:solidFill>
                <a:latin typeface="Vollkorn"/>
                <a:ea typeface="Vollkorn"/>
                <a:cs typeface="Vollkorn"/>
                <a:sym typeface="Vollkorn"/>
              </a:rPr>
              <a:t>JANUARY, 25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DAGytBTa8_4</dc:identifier>
  <dcterms:modified xsi:type="dcterms:W3CDTF">2011-08-01T06:04:30Z</dcterms:modified>
  <cp:revision>1</cp:revision>
  <dc:title>Red Elegant Minimalist Flower Poppy Welcome Wedding Sign Poster (30 x 40 in)</dc:title>
</cp:coreProperties>
</file>